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8" r:id="rId1"/>
  </p:sldMasterIdLst>
  <p:notesMasterIdLst>
    <p:notesMasterId r:id="rId4"/>
  </p:notesMasterIdLst>
  <p:handoutMasterIdLst>
    <p:handoutMasterId r:id="rId5"/>
  </p:handoutMasterIdLst>
  <p:sldIdLst>
    <p:sldId id="744" r:id="rId2"/>
    <p:sldId id="754" r:id="rId3"/>
  </p:sldIdLst>
  <p:sldSz cx="10691813" cy="7559675"/>
  <p:notesSz cx="6797675" cy="9926638"/>
  <p:embeddedFontLst>
    <p:embeddedFont>
      <p:font typeface="맑은 고딕" panose="020B0503020000020004" pitchFamily="50" charset="-127"/>
      <p:regular r:id="rId6"/>
      <p:bold r:id="rId7"/>
    </p:embeddedFont>
    <p:embeddedFont>
      <p:font typeface="Monotype Sorts" panose="020B0600000101010101" charset="2"/>
      <p:regular r:id="rId8"/>
    </p:embeddedFont>
  </p:embeddedFontLst>
  <p:defaultTextStyle>
    <a:defPPr>
      <a:defRPr lang="ko-KR"/>
    </a:defPPr>
    <a:lvl1pPr marL="0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처음" id="{1411B682-D317-4F86-A5D1-E9B10BC9297C}">
          <p14:sldIdLst>
            <p14:sldId id="744"/>
            <p14:sldId id="754"/>
          </p14:sldIdLst>
        </p14:section>
        <p14:section name="마지막" id="{2EA78F07-0B90-45C8-B6CE-DB6B4DBEBF99}">
          <p14:sldIdLst/>
        </p14:section>
      </p14:sectionLst>
    </p:ext>
    <p:ext uri="{EFAFB233-063F-42B5-8137-9DF3F51BA10A}">
      <p15:sldGuideLst xmlns:p15="http://schemas.microsoft.com/office/powerpoint/2012/main">
        <p15:guide id="3" orient="horz" pos="4513" userDrawn="1">
          <p15:clr>
            <a:srgbClr val="A4A3A4"/>
          </p15:clr>
        </p15:guide>
        <p15:guide id="4" pos="3526" userDrawn="1">
          <p15:clr>
            <a:srgbClr val="A4A3A4"/>
          </p15:clr>
        </p15:guide>
        <p15:guide id="5" pos="6525" userDrawn="1">
          <p15:clr>
            <a:srgbClr val="A4A3A4"/>
          </p15:clr>
        </p15:guide>
        <p15:guide id="6" orient="horz" pos="589" userDrawn="1">
          <p15:clr>
            <a:srgbClr val="A4A3A4"/>
          </p15:clr>
        </p15:guide>
        <p15:guide id="7" pos="1780" userDrawn="1">
          <p15:clr>
            <a:srgbClr val="A4A3A4"/>
          </p15:clr>
        </p15:guide>
        <p15:guide id="8" orient="horz" pos="544" userDrawn="1">
          <p15:clr>
            <a:srgbClr val="A4A3A4"/>
          </p15:clr>
        </p15:guide>
        <p15:guide id="9" orient="horz" pos="476" userDrawn="1">
          <p15:clr>
            <a:srgbClr val="A4A3A4"/>
          </p15:clr>
        </p15:guide>
        <p15:guide id="10" orient="horz" pos="36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fra" initials="m" lastIdx="26" clrIdx="0">
    <p:extLst>
      <p:ext uri="{19B8F6BF-5375-455C-9EA6-DF929625EA0E}">
        <p15:presenceInfo xmlns:p15="http://schemas.microsoft.com/office/powerpoint/2012/main" userId="mafra" providerId="None"/>
      </p:ext>
    </p:extLst>
  </p:cmAuthor>
  <p:cmAuthor id="2" name="플렉스윈 0" initials="플0" lastIdx="36" clrIdx="1">
    <p:extLst>
      <p:ext uri="{19B8F6BF-5375-455C-9EA6-DF929625EA0E}">
        <p15:presenceInfo xmlns:p15="http://schemas.microsoft.com/office/powerpoint/2012/main" userId="91357408d31cf3ea" providerId="Windows Live"/>
      </p:ext>
    </p:extLst>
  </p:cmAuthor>
  <p:cmAuthor id="3" name="user" initials="u" lastIdx="26" clrIdx="2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FF"/>
    <a:srgbClr val="F1F3E8"/>
    <a:srgbClr val="FFFF99"/>
    <a:srgbClr val="DBDBDB"/>
    <a:srgbClr val="FFBB00"/>
    <a:srgbClr val="92D050"/>
    <a:srgbClr val="5B9BD5"/>
    <a:srgbClr val="CC0000"/>
    <a:srgbClr val="99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4" autoAdjust="0"/>
    <p:restoredTop sz="96391" autoAdjust="0"/>
  </p:normalViewPr>
  <p:slideViewPr>
    <p:cSldViewPr showGuides="1">
      <p:cViewPr varScale="1">
        <p:scale>
          <a:sx n="105" d="100"/>
          <a:sy n="105" d="100"/>
        </p:scale>
        <p:origin x="1380" y="120"/>
      </p:cViewPr>
      <p:guideLst>
        <p:guide orient="horz" pos="4513"/>
        <p:guide pos="3526"/>
        <p:guide pos="6525"/>
        <p:guide orient="horz" pos="589"/>
        <p:guide pos="1780"/>
        <p:guide orient="horz" pos="544"/>
        <p:guide orient="horz" pos="476"/>
        <p:guide orient="horz" pos="36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4008" y="102"/>
      </p:cViewPr>
      <p:guideLst>
        <p:guide orient="horz" pos="3126"/>
        <p:guide pos="214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handoutMaster" Target="handoutMasters/handoutMaster1.xml"/><Relationship Id="rId1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477" cy="498321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010" y="1"/>
            <a:ext cx="2946571" cy="498321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23AA733F-6109-41ED-B9B6-C28542464A6B}" type="datetimeFigureOut">
              <a:rPr lang="ko-KR" altLang="en-US" smtClean="0"/>
              <a:pPr/>
              <a:t>2024-08-21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317"/>
            <a:ext cx="2945477" cy="49832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010" y="9428317"/>
            <a:ext cx="2946571" cy="49832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E41F3262-D57F-4504-AAC7-2E388BA3891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3765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630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835" y="0"/>
            <a:ext cx="2945659" cy="498630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BDE0BCC6-E91E-45AF-95FB-918E45EB68C9}" type="datetimeFigureOut">
              <a:rPr lang="ko-KR" altLang="en-US" smtClean="0"/>
              <a:pPr/>
              <a:t>2024-08-21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1239838"/>
            <a:ext cx="474027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3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011"/>
            <a:ext cx="2945659" cy="498629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835" y="9428011"/>
            <a:ext cx="2945659" cy="498629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AECC5607-C3A7-4BF5-BE8D-B6930289B04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5613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C5607-C3A7-4BF5-BE8D-B6930289B04C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418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C5607-C3A7-4BF5-BE8D-B6930289B04C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4090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168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1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067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38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30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271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752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10364978" y="0"/>
            <a:ext cx="326835" cy="755967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8694" tIns="49347" rIns="98694" bIns="493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15">
              <a:latin typeface="+mn-ea"/>
              <a:ea typeface="+mn-ea"/>
            </a:endParaRPr>
          </a:p>
        </p:txBody>
      </p:sp>
      <p:sp>
        <p:nvSpPr>
          <p:cNvPr id="16" name="직각 삼각형 15"/>
          <p:cNvSpPr/>
          <p:nvPr userDrawn="1"/>
        </p:nvSpPr>
        <p:spPr>
          <a:xfrm rot="16200000" flipH="1" flipV="1">
            <a:off x="10361146" y="7240687"/>
            <a:ext cx="333375" cy="333375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latin typeface="+mn-ea"/>
              <a:ea typeface="+mn-ea"/>
            </a:endParaRPr>
          </a:p>
        </p:txBody>
      </p:sp>
      <p:sp>
        <p:nvSpPr>
          <p:cNvPr id="25" name="직각 삼각형 24"/>
          <p:cNvSpPr/>
          <p:nvPr userDrawn="1"/>
        </p:nvSpPr>
        <p:spPr>
          <a:xfrm rot="16200000" flipH="1" flipV="1">
            <a:off x="10361146" y="7240687"/>
            <a:ext cx="333375" cy="333375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latin typeface="+mn-ea"/>
              <a:ea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6" y="7308229"/>
            <a:ext cx="1669946" cy="180684"/>
          </a:xfrm>
          <a:prstGeom prst="rect">
            <a:avLst/>
          </a:prstGeom>
        </p:spPr>
      </p:pic>
      <p:pic>
        <p:nvPicPr>
          <p:cNvPr id="6" name="Picture 2" descr="C:\Users\조근상\Documents\이미지 1.jp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342350" y="7287571"/>
            <a:ext cx="900100" cy="2313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70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709" r:id="rId5"/>
    <p:sldLayoutId id="2147483704" r:id="rId6"/>
  </p:sldLayoutIdLst>
  <p:txStyles>
    <p:titleStyle>
      <a:lvl1pPr algn="l" defTabSz="1007943" rtl="0" eaLnBrk="1" latinLnBrk="1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1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377354" y="1043533"/>
            <a:ext cx="6660740" cy="5808524"/>
            <a:chOff x="1132782" y="-919770"/>
            <a:chExt cx="9926435" cy="8697539"/>
          </a:xfrm>
        </p:grpSpPr>
        <p:grpSp>
          <p:nvGrpSpPr>
            <p:cNvPr id="15" name="그룹 14"/>
            <p:cNvGrpSpPr/>
            <p:nvPr/>
          </p:nvGrpSpPr>
          <p:grpSpPr>
            <a:xfrm>
              <a:off x="1132782" y="-919770"/>
              <a:ext cx="9926435" cy="8697539"/>
              <a:chOff x="1132782" y="-919770"/>
              <a:chExt cx="9926435" cy="8697539"/>
            </a:xfrm>
          </p:grpSpPr>
          <p:pic>
            <p:nvPicPr>
              <p:cNvPr id="19" name="그림 18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32782" y="-919770"/>
                <a:ext cx="9926435" cy="8697539"/>
              </a:xfrm>
              <a:prstGeom prst="rect">
                <a:avLst/>
              </a:prstGeom>
            </p:spPr>
          </p:pic>
          <p:sp>
            <p:nvSpPr>
              <p:cNvPr id="20" name="모서리가 둥근 직사각형 19"/>
              <p:cNvSpPr/>
              <p:nvPr/>
            </p:nvSpPr>
            <p:spPr>
              <a:xfrm>
                <a:off x="3256155" y="4595743"/>
                <a:ext cx="1870482" cy="1280401"/>
              </a:xfrm>
              <a:prstGeom prst="roundRect">
                <a:avLst>
                  <a:gd name="adj" fmla="val 6108"/>
                </a:avLst>
              </a:prstGeom>
              <a:noFill/>
              <a:ln w="28575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719">
                  <a:latin typeface="+mn-ea"/>
                </a:endParaRPr>
              </a:p>
            </p:txBody>
          </p:sp>
          <p:pic>
            <p:nvPicPr>
              <p:cNvPr id="21" name="그림 20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152763" y="254737"/>
                <a:ext cx="2181529" cy="1371791"/>
              </a:xfrm>
              <a:prstGeom prst="rect">
                <a:avLst/>
              </a:prstGeom>
            </p:spPr>
          </p:pic>
        </p:grpSp>
        <p:sp>
          <p:nvSpPr>
            <p:cNvPr id="16" name="모서리가 둥근 직사각형 15"/>
            <p:cNvSpPr/>
            <p:nvPr/>
          </p:nvSpPr>
          <p:spPr>
            <a:xfrm>
              <a:off x="1160030" y="595869"/>
              <a:ext cx="2137806" cy="363502"/>
            </a:xfrm>
            <a:prstGeom prst="roundRect">
              <a:avLst>
                <a:gd name="adj" fmla="val 6108"/>
              </a:avLst>
            </a:prstGeom>
            <a:noFill/>
            <a:ln w="28575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719">
                <a:latin typeface="+mn-ea"/>
              </a:endParaRPr>
            </a:p>
          </p:txBody>
        </p:sp>
        <p:sp>
          <p:nvSpPr>
            <p:cNvPr id="17" name="타원 37"/>
            <p:cNvSpPr>
              <a:spLocks noChangeArrowheads="1"/>
            </p:cNvSpPr>
            <p:nvPr/>
          </p:nvSpPr>
          <p:spPr bwMode="auto">
            <a:xfrm>
              <a:off x="3166829" y="310754"/>
              <a:ext cx="370850" cy="393783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9pPr>
            </a:lstStyle>
            <a:p>
              <a:pPr algn="ctr">
                <a:lnSpc>
                  <a:spcPct val="130000"/>
                </a:lnSpc>
                <a:spcBef>
                  <a:spcPct val="50000"/>
                </a:spcBef>
                <a:buFont typeface="Monotype Sorts" charset="2"/>
                <a:buNone/>
              </a:pPr>
              <a:r>
                <a:rPr lang="en-US" altLang="ko-KR" sz="1579" b="1" dirty="0">
                  <a:solidFill>
                    <a:schemeClr val="bg1"/>
                  </a:solidFill>
                  <a:latin typeface="+mn-ea"/>
                  <a:ea typeface="+mn-ea"/>
                </a:rPr>
                <a:t>1</a:t>
              </a:r>
              <a:endParaRPr lang="ko-KR" altLang="en-US" sz="1579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18" name="타원 37"/>
            <p:cNvSpPr>
              <a:spLocks noChangeArrowheads="1"/>
            </p:cNvSpPr>
            <p:nvPr/>
          </p:nvSpPr>
          <p:spPr bwMode="auto">
            <a:xfrm>
              <a:off x="4923177" y="4345606"/>
              <a:ext cx="370850" cy="393783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9pPr>
            </a:lstStyle>
            <a:p>
              <a:pPr algn="ctr">
                <a:lnSpc>
                  <a:spcPct val="130000"/>
                </a:lnSpc>
                <a:spcBef>
                  <a:spcPct val="50000"/>
                </a:spcBef>
                <a:buFont typeface="Monotype Sorts" charset="2"/>
                <a:buNone/>
              </a:pPr>
              <a:r>
                <a:rPr lang="en-US" altLang="ko-KR" sz="1579" b="1" dirty="0">
                  <a:solidFill>
                    <a:schemeClr val="bg1"/>
                  </a:solidFill>
                  <a:latin typeface="+mn-ea"/>
                  <a:ea typeface="+mn-ea"/>
                </a:rPr>
                <a:t>1</a:t>
              </a:r>
              <a:endParaRPr lang="ko-KR" altLang="en-US" sz="1579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5" name="그룹 1"/>
          <p:cNvGrpSpPr/>
          <p:nvPr/>
        </p:nvGrpSpPr>
        <p:grpSpPr>
          <a:xfrm>
            <a:off x="260218" y="321293"/>
            <a:ext cx="2057807" cy="553998"/>
            <a:chOff x="241093" y="378617"/>
            <a:chExt cx="1906558" cy="513280"/>
          </a:xfrm>
        </p:grpSpPr>
        <p:sp>
          <p:nvSpPr>
            <p:cNvPr id="3" name="직사각형 2"/>
            <p:cNvSpPr/>
            <p:nvPr/>
          </p:nvSpPr>
          <p:spPr>
            <a:xfrm>
              <a:off x="241093" y="378617"/>
              <a:ext cx="190655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직사각형 13"/>
          <p:cNvSpPr/>
          <p:nvPr/>
        </p:nvSpPr>
        <p:spPr>
          <a:xfrm>
            <a:off x="7218114" y="1475581"/>
            <a:ext cx="3069255" cy="43088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메뉴 또는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직불제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이미지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클릭시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화면으로 이동합니다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3451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"/>
          <p:cNvGrpSpPr/>
          <p:nvPr/>
        </p:nvGrpSpPr>
        <p:grpSpPr>
          <a:xfrm>
            <a:off x="260218" y="321293"/>
            <a:ext cx="2057807" cy="553998"/>
            <a:chOff x="241093" y="378617"/>
            <a:chExt cx="1906558" cy="513280"/>
          </a:xfrm>
        </p:grpSpPr>
        <p:sp>
          <p:nvSpPr>
            <p:cNvPr id="3" name="직사각형 2"/>
            <p:cNvSpPr/>
            <p:nvPr/>
          </p:nvSpPr>
          <p:spPr>
            <a:xfrm>
              <a:off x="241093" y="378617"/>
              <a:ext cx="190655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직사각형 13"/>
          <p:cNvSpPr/>
          <p:nvPr/>
        </p:nvSpPr>
        <p:spPr>
          <a:xfrm>
            <a:off x="7218114" y="1475581"/>
            <a:ext cx="3069255" cy="7822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열람하려는 사업에 하단에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정보열람하러가기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버튼을 클릭하여 이동합니다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열람목적을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클릭 후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모바일인증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버튼을 클릭합니다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338" y="863513"/>
            <a:ext cx="6768752" cy="6105149"/>
          </a:xfrm>
          <a:prstGeom prst="rect">
            <a:avLst/>
          </a:prstGeom>
        </p:spPr>
      </p:pic>
      <p:sp>
        <p:nvSpPr>
          <p:cNvPr id="23" name="모서리가 둥근 직사각형 22"/>
          <p:cNvSpPr/>
          <p:nvPr/>
        </p:nvSpPr>
        <p:spPr>
          <a:xfrm>
            <a:off x="2213559" y="3635821"/>
            <a:ext cx="864096" cy="216024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4" name="타원 37"/>
          <p:cNvSpPr>
            <a:spLocks noChangeArrowheads="1"/>
          </p:cNvSpPr>
          <p:nvPr/>
        </p:nvSpPr>
        <p:spPr bwMode="auto">
          <a:xfrm>
            <a:off x="3041650" y="3419796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026" name="Picture 2" descr="C:\Users\user\Documents\work\2024\N3040102_전략작물직불\정보열람\화면캡처\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0798" y="2739230"/>
            <a:ext cx="4659404" cy="4028939"/>
          </a:xfrm>
          <a:prstGeom prst="rect">
            <a:avLst/>
          </a:prstGeom>
          <a:noFill/>
        </p:spPr>
      </p:pic>
      <p:sp>
        <p:nvSpPr>
          <p:cNvPr id="26" name="모서리가 둥근 직사각형 25"/>
          <p:cNvSpPr/>
          <p:nvPr/>
        </p:nvSpPr>
        <p:spPr>
          <a:xfrm>
            <a:off x="4157774" y="3923853"/>
            <a:ext cx="2808312" cy="180020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4913858" y="4247889"/>
            <a:ext cx="1404156" cy="504056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8" name="타원 37"/>
          <p:cNvSpPr>
            <a:spLocks noChangeArrowheads="1"/>
          </p:cNvSpPr>
          <p:nvPr/>
        </p:nvSpPr>
        <p:spPr bwMode="auto">
          <a:xfrm>
            <a:off x="6246006" y="4139877"/>
            <a:ext cx="248844" cy="28803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5715274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39000"/>
          </a:schemeClr>
        </a:solidFill>
      </a:spPr>
      <a:bodyPr rtlCol="0" anchor="ctr"/>
      <a:lstStyle>
        <a:defPPr algn="ctr">
          <a:defRPr sz="5400" dirty="0" smtClean="0">
            <a:solidFill>
              <a:srgbClr val="FF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57014</TotalTime>
  <Words>41</Words>
  <Application>Microsoft Office PowerPoint</Application>
  <PresentationFormat>사용자 지정</PresentationFormat>
  <Paragraphs>11</Paragraphs>
  <Slides>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맑은 고딕</vt:lpstr>
      <vt:lpstr>Monotype Sorts</vt:lpstr>
      <vt:lpstr>Arial</vt:lpstr>
      <vt:lpstr>2_Office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answernypie</dc:creator>
  <cp:lastModifiedBy>USER</cp:lastModifiedBy>
  <cp:revision>1656</cp:revision>
  <cp:lastPrinted>2020-04-16T06:13:41Z</cp:lastPrinted>
  <dcterms:created xsi:type="dcterms:W3CDTF">2016-07-14T02:25:14Z</dcterms:created>
  <dcterms:modified xsi:type="dcterms:W3CDTF">2024-08-21T00:15:53Z</dcterms:modified>
</cp:coreProperties>
</file>