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91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84" d="100"/>
          <a:sy n="84" d="100"/>
        </p:scale>
        <p:origin x="17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BB27-B61D-4A8F-A623-E1B159D77DB9}" type="datetimeFigureOut">
              <a:rPr lang="ko-KR" altLang="en-US" smtClean="0"/>
              <a:t>2024-02-06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B0F8-C787-4E30-B424-F0A3BB0792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5490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diamond/>
        <p:sndAc>
          <p:stSnd>
            <p:snd r:embed="rId1" name="chimes.wav"/>
          </p:stSnd>
        </p:sndAc>
      </p:transition>
    </mc:Choice>
    <mc:Fallback xmlns="">
      <p:transition spd="slow">
        <p:diamond/>
        <p:sndAc>
          <p:stSnd>
            <p:snd r:embed="rId3" name="chimes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BB27-B61D-4A8F-A623-E1B159D77DB9}" type="datetimeFigureOut">
              <a:rPr lang="ko-KR" altLang="en-US" smtClean="0"/>
              <a:t>2024-02-06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B0F8-C787-4E30-B424-F0A3BB0792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1766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diamond/>
        <p:sndAc>
          <p:stSnd>
            <p:snd r:embed="rId1" name="chimes.wav"/>
          </p:stSnd>
        </p:sndAc>
      </p:transition>
    </mc:Choice>
    <mc:Fallback xmlns="">
      <p:transition spd="slow">
        <p:diamond/>
        <p:sndAc>
          <p:stSnd>
            <p:snd r:embed="rId3" name="chimes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BB27-B61D-4A8F-A623-E1B159D77DB9}" type="datetimeFigureOut">
              <a:rPr lang="ko-KR" altLang="en-US" smtClean="0"/>
              <a:t>2024-02-06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B0F8-C787-4E30-B424-F0A3BB0792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7582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diamond/>
        <p:sndAc>
          <p:stSnd>
            <p:snd r:embed="rId1" name="chimes.wav"/>
          </p:stSnd>
        </p:sndAc>
      </p:transition>
    </mc:Choice>
    <mc:Fallback xmlns="">
      <p:transition spd="slow">
        <p:diamond/>
        <p:sndAc>
          <p:stSnd>
            <p:snd r:embed="rId3" name="chimes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BB27-B61D-4A8F-A623-E1B159D77DB9}" type="datetimeFigureOut">
              <a:rPr lang="ko-KR" altLang="en-US" smtClean="0"/>
              <a:t>2024-02-06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B0F8-C787-4E30-B424-F0A3BB0792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9358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diamond/>
        <p:sndAc>
          <p:stSnd>
            <p:snd r:embed="rId1" name="chimes.wav"/>
          </p:stSnd>
        </p:sndAc>
      </p:transition>
    </mc:Choice>
    <mc:Fallback xmlns="">
      <p:transition spd="slow">
        <p:diamond/>
        <p:sndAc>
          <p:stSnd>
            <p:snd r:embed="rId3" name="chimes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BB27-B61D-4A8F-A623-E1B159D77DB9}" type="datetimeFigureOut">
              <a:rPr lang="ko-KR" altLang="en-US" smtClean="0"/>
              <a:t>2024-02-06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B0F8-C787-4E30-B424-F0A3BB0792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6505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diamond/>
        <p:sndAc>
          <p:stSnd>
            <p:snd r:embed="rId1" name="chimes.wav"/>
          </p:stSnd>
        </p:sndAc>
      </p:transition>
    </mc:Choice>
    <mc:Fallback xmlns="">
      <p:transition spd="slow">
        <p:diamond/>
        <p:sndAc>
          <p:stSnd>
            <p:snd r:embed="rId3" name="chimes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BB27-B61D-4A8F-A623-E1B159D77DB9}" type="datetimeFigureOut">
              <a:rPr lang="ko-KR" altLang="en-US" smtClean="0"/>
              <a:t>2024-02-06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B0F8-C787-4E30-B424-F0A3BB0792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7530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diamond/>
        <p:sndAc>
          <p:stSnd>
            <p:snd r:embed="rId1" name="chimes.wav"/>
          </p:stSnd>
        </p:sndAc>
      </p:transition>
    </mc:Choice>
    <mc:Fallback xmlns="">
      <p:transition spd="slow">
        <p:diamond/>
        <p:sndAc>
          <p:stSnd>
            <p:snd r:embed="rId3" name="chimes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BB27-B61D-4A8F-A623-E1B159D77DB9}" type="datetimeFigureOut">
              <a:rPr lang="ko-KR" altLang="en-US" smtClean="0"/>
              <a:t>2024-02-06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B0F8-C787-4E30-B424-F0A3BB0792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6943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diamond/>
        <p:sndAc>
          <p:stSnd>
            <p:snd r:embed="rId1" name="chimes.wav"/>
          </p:stSnd>
        </p:sndAc>
      </p:transition>
    </mc:Choice>
    <mc:Fallback xmlns="">
      <p:transition spd="slow">
        <p:diamond/>
        <p:sndAc>
          <p:stSnd>
            <p:snd r:embed="rId3" name="chimes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BB27-B61D-4A8F-A623-E1B159D77DB9}" type="datetimeFigureOut">
              <a:rPr lang="ko-KR" altLang="en-US" smtClean="0"/>
              <a:t>2024-02-06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B0F8-C787-4E30-B424-F0A3BB0792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6826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diamond/>
        <p:sndAc>
          <p:stSnd>
            <p:snd r:embed="rId1" name="chimes.wav"/>
          </p:stSnd>
        </p:sndAc>
      </p:transition>
    </mc:Choice>
    <mc:Fallback xmlns="">
      <p:transition spd="slow">
        <p:diamond/>
        <p:sndAc>
          <p:stSnd>
            <p:snd r:embed="rId3" name="chimes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BB27-B61D-4A8F-A623-E1B159D77DB9}" type="datetimeFigureOut">
              <a:rPr lang="ko-KR" altLang="en-US" smtClean="0"/>
              <a:t>2024-02-06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B0F8-C787-4E30-B424-F0A3BB0792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372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diamond/>
        <p:sndAc>
          <p:stSnd>
            <p:snd r:embed="rId1" name="chimes.wav"/>
          </p:stSnd>
        </p:sndAc>
      </p:transition>
    </mc:Choice>
    <mc:Fallback xmlns="">
      <p:transition spd="slow">
        <p:diamond/>
        <p:sndAc>
          <p:stSnd>
            <p:snd r:embed="rId3" name="chimes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BB27-B61D-4A8F-A623-E1B159D77DB9}" type="datetimeFigureOut">
              <a:rPr lang="ko-KR" altLang="en-US" smtClean="0"/>
              <a:t>2024-02-06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B0F8-C787-4E30-B424-F0A3BB0792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470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diamond/>
        <p:sndAc>
          <p:stSnd>
            <p:snd r:embed="rId1" name="chimes.wav"/>
          </p:stSnd>
        </p:sndAc>
      </p:transition>
    </mc:Choice>
    <mc:Fallback xmlns="">
      <p:transition spd="slow">
        <p:diamond/>
        <p:sndAc>
          <p:stSnd>
            <p:snd r:embed="rId3" name="chimes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BB27-B61D-4A8F-A623-E1B159D77DB9}" type="datetimeFigureOut">
              <a:rPr lang="ko-KR" altLang="en-US" smtClean="0"/>
              <a:t>2024-02-06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DB0F8-C787-4E30-B424-F0A3BB0792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0405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diamond/>
        <p:sndAc>
          <p:stSnd>
            <p:snd r:embed="rId1" name="chimes.wav"/>
          </p:stSnd>
        </p:sndAc>
      </p:transition>
    </mc:Choice>
    <mc:Fallback xmlns="">
      <p:transition spd="slow">
        <p:diamond/>
        <p:sndAc>
          <p:stSnd>
            <p:snd r:embed="rId3" name="chimes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BBB27-B61D-4A8F-A623-E1B159D77DB9}" type="datetimeFigureOut">
              <a:rPr lang="ko-KR" altLang="en-US" smtClean="0"/>
              <a:t>2024-02-06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FDB0F8-C787-4E30-B424-F0A3BB0792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53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4000">
        <p:diamond/>
        <p:sndAc>
          <p:stSnd>
            <p:snd r:embed="rId13" name="chimes.wav"/>
          </p:stSnd>
        </p:sndAc>
      </p:transition>
    </mc:Choice>
    <mc:Fallback xmlns="">
      <p:transition spd="slow">
        <p:diamond/>
        <p:sndAc>
          <p:stSnd>
            <p:snd r:embed="rId14" name="chimes.wav"/>
          </p:stSnd>
        </p:sndAc>
      </p:transition>
    </mc:Fallback>
  </mc:AlternateConten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5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6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7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8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9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7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12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2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3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0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5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7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audio" Target="../media/audio14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4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7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audio" Target="../media/audio15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5.wav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9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0.wav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4.wav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7.wav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30" y="0"/>
            <a:ext cx="104127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921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0">
        <p:diamond/>
        <p:sndAc>
          <p:stSnd>
            <p:snd r:embed="rId2" name="chimes.wav"/>
          </p:stSnd>
        </p:sndAc>
      </p:transition>
    </mc:Choice>
    <mc:Fallback>
      <p:transition spd="slow">
        <p:diamond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990" y="0"/>
            <a:ext cx="103670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996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wipe/>
        <p:sndAc>
          <p:stSnd>
            <p:snd r:embed="rId2" name="chimes.wav"/>
          </p:stSnd>
        </p:sndAc>
      </p:transition>
    </mc:Choice>
    <mc:Fallback xmlns="">
      <p:transition spd="slow">
        <p:wip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" y="0"/>
            <a:ext cx="103327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977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push/>
        <p:sndAc>
          <p:stSnd>
            <p:snd r:embed="rId2" name="type.wav"/>
          </p:stSnd>
        </p:sndAc>
      </p:transition>
    </mc:Choice>
    <mc:Fallback xmlns="">
      <p:transition spd="slow">
        <p:push/>
        <p:sndAc>
          <p:stSnd>
            <p:snd r:embed="rId4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32" y="0"/>
            <a:ext cx="103431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173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6000">
        <p:circle/>
        <p:sndAc>
          <p:stSnd>
            <p:snd r:embed="rId2" name="applause.wav"/>
          </p:stSnd>
        </p:sndAc>
      </p:transition>
    </mc:Choice>
    <mc:Fallback>
      <p:transition spd="slow">
        <p:circle/>
        <p:sndAc>
          <p:stSnd>
            <p:snd r:embed="rId2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654" y="0"/>
            <a:ext cx="103803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36561"/>
      </p:ext>
    </p:extLst>
  </p:cSld>
  <p:clrMapOvr>
    <a:masterClrMapping/>
  </p:clrMapOvr>
  <p:transition spd="slow">
    <p:wipe dir="r"/>
    <p:sndAc>
      <p:stSnd>
        <p:snd r:embed="rId2" name="whoosh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47" y="0"/>
            <a:ext cx="10364153" cy="6859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1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>
        <p:diamond/>
        <p:sndAc>
          <p:stSnd>
            <p:snd r:embed="rId2" name="drumroll.wav"/>
          </p:stSnd>
        </p:sndAc>
      </p:transition>
    </mc:Choice>
    <mc:Fallback xmlns="">
      <p:transition spd="slow">
        <p:diamond/>
        <p:sndAc>
          <p:stSnd>
            <p:snd r:embed="rId4" name="drumroll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30" y="0"/>
            <a:ext cx="103670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796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wipe dir="r"/>
        <p:sndAc>
          <p:stSnd>
            <p:snd r:embed="rId2" name="camera.wav"/>
          </p:stSnd>
        </p:sndAc>
      </p:transition>
    </mc:Choice>
    <mc:Fallback xmlns="">
      <p:transition spd="slow">
        <p:wipe dir="r"/>
        <p:sndAc>
          <p:stSnd>
            <p:snd r:embed="rId4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130" y="-1"/>
            <a:ext cx="10367010" cy="6697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749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diamond/>
        <p:sndAc>
          <p:stSnd>
            <p:snd r:embed="rId2" name="explode.wav"/>
          </p:stSnd>
        </p:sndAc>
      </p:transition>
    </mc:Choice>
    <mc:Fallback xmlns="">
      <p:transition spd="slow">
        <p:diamond/>
        <p:sndAc>
          <p:stSnd>
            <p:snd r:embed="rId4" name="explod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990" y="0"/>
            <a:ext cx="10435590" cy="673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756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diamond/>
        <p:sndAc>
          <p:stSnd>
            <p:snd r:embed="rId2" name="hammer.wav"/>
          </p:stSnd>
        </p:sndAc>
      </p:transition>
    </mc:Choice>
    <mc:Fallback xmlns="">
      <p:transition spd="slow">
        <p:diamond/>
        <p:sndAc>
          <p:stSnd>
            <p:snd r:embed="rId4" name="hammer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1" y="0"/>
            <a:ext cx="10424159" cy="676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108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diamond/>
        <p:sndAc>
          <p:stSnd>
            <p:snd r:embed="rId2" name="wind.wav"/>
          </p:stSnd>
        </p:sndAc>
      </p:transition>
    </mc:Choice>
    <mc:Fallback xmlns="">
      <p:transition spd="slow">
        <p:diamond/>
        <p:sndAc>
          <p:stSnd>
            <p:snd r:embed="rId4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" y="85725"/>
            <a:ext cx="10424160" cy="668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98061"/>
      </p:ext>
    </p:extLst>
  </p:cSld>
  <p:clrMapOvr>
    <a:masterClrMapping/>
  </p:clrMapOvr>
  <p:transition spd="slow">
    <p:push dir="u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130" y="0"/>
            <a:ext cx="10435590" cy="677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373962"/>
      </p:ext>
    </p:extLst>
  </p:cSld>
  <p:clrMapOvr>
    <a:masterClrMapping/>
  </p:clrMapOvr>
  <p:transition spd="slow">
    <p:push dir="u"/>
    <p:sndAc>
      <p:stSnd>
        <p:snd r:embed="rId2" name="laser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137" y="0"/>
            <a:ext cx="103412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890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  <p:sndAc>
          <p:stSnd>
            <p:snd r:embed="rId2" name="explode.wav"/>
          </p:stSnd>
        </p:sndAc>
      </p:transition>
    </mc:Choice>
    <mc:Fallback xmlns="">
      <p:transition spd="slow">
        <p:zoom/>
        <p:sndAc>
          <p:stSnd>
            <p:snd r:embed="rId4" name="explod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990" y="0"/>
            <a:ext cx="103479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277402"/>
      </p:ext>
    </p:extLst>
  </p:cSld>
  <p:clrMapOvr>
    <a:masterClrMapping/>
  </p:clrMapOvr>
  <p:transition spd="slow">
    <p:pull dir="lu"/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182" y="-1"/>
            <a:ext cx="1029366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584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2" name="breeze.wav"/>
          </p:stSnd>
        </p:sndAc>
      </p:transition>
    </mc:Choice>
    <mc:Fallback xmlns="">
      <p:transition spd="slow">
        <p:split orient="vert"/>
        <p:sndAc>
          <p:stSnd>
            <p:snd r:embed="rId4" name="breez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277" y="0"/>
            <a:ext cx="103641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813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/>
        <p:sndAc>
          <p:stSnd>
            <p:snd r:embed="rId2" name="coin.wav"/>
          </p:stSnd>
        </p:sndAc>
      </p:transition>
    </mc:Choice>
    <mc:Fallback xmlns="">
      <p:transition spd="slow">
        <p:fade/>
        <p:sndAc>
          <p:stSnd>
            <p:snd r:embed="rId4" name="coin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50" y="0"/>
            <a:ext cx="103327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76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 dir="in"/>
        <p:sndAc>
          <p:stSnd>
            <p:snd r:embed="rId2" name="laser.wav"/>
          </p:stSnd>
        </p:sndAc>
      </p:transition>
    </mc:Choice>
    <mc:Fallback xmlns="">
      <p:transition spd="slow">
        <p:zoom dir="in"/>
        <p:sndAc>
          <p:stSnd>
            <p:snd r:embed="rId4" name="laser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04" y="0"/>
            <a:ext cx="102774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819538"/>
      </p:ext>
    </p:extLst>
  </p:cSld>
  <p:clrMapOvr>
    <a:masterClrMapping/>
  </p:clrMapOvr>
  <p:transition spd="slow">
    <p:strips dir="ld"/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942" y="0"/>
            <a:ext cx="104003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362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diamond/>
        <p:sndAc>
          <p:stSnd>
            <p:snd r:embed="rId2" name="drumroll.wav"/>
          </p:stSnd>
        </p:sndAc>
      </p:transition>
    </mc:Choice>
    <mc:Fallback xmlns="">
      <p:transition spd="slow">
        <p:diamond/>
        <p:sndAc>
          <p:stSnd>
            <p:snd r:embed="rId4" name="drumroll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" y="0"/>
            <a:ext cx="104127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04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diamond/>
        <p:sndAc>
          <p:stSnd>
            <p:snd r:embed="rId2" name="explode.wav"/>
          </p:stSnd>
        </p:sndAc>
      </p:transition>
    </mc:Choice>
    <mc:Fallback xmlns="">
      <p:transition spd="slow">
        <p:diamond/>
        <p:sndAc>
          <p:stSnd>
            <p:snd r:embed="rId4" name="explod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944" y="0"/>
            <a:ext cx="103917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521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fade thruBlk="1"/>
        <p:sndAc>
          <p:stSnd>
            <p:snd r:embed="rId2" name="arrow.wav"/>
          </p:stSnd>
        </p:sndAc>
      </p:transition>
    </mc:Choice>
    <mc:Fallback xmlns="">
      <p:transition spd="slow">
        <p:fade thruBlk="1"/>
        <p:sndAc>
          <p:stSnd>
            <p:snd r:embed="rId4" name="arrow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372" y="0"/>
            <a:ext cx="10343198" cy="687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55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diamond/>
        <p:sndAc>
          <p:stSnd>
            <p:snd r:embed="rId2" name="chimes.wav"/>
          </p:stSnd>
        </p:sndAc>
      </p:transition>
    </mc:Choice>
    <mc:Fallback xmlns="">
      <p:transition spd="slow">
        <p:diamond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410" y="0"/>
            <a:ext cx="10458450" cy="6881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468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diamond/>
        <p:sndAc>
          <p:stSnd>
            <p:snd r:embed="rId2" name="explode.wav"/>
          </p:stSnd>
        </p:sndAc>
      </p:transition>
    </mc:Choice>
    <mc:Fallback xmlns="">
      <p:transition spd="slow">
        <p:diamond/>
        <p:sndAc>
          <p:stSnd>
            <p:snd r:embed="rId4" name="explod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996" y="0"/>
            <a:ext cx="102727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840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diamond/>
        <p:sndAc>
          <p:stSnd>
            <p:snd r:embed="rId2" name="chimes.wav"/>
          </p:stSnd>
        </p:sndAc>
      </p:transition>
    </mc:Choice>
    <mc:Fallback xmlns="">
      <p:transition spd="slow">
        <p:diamond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0"/>
            <a:ext cx="10424160" cy="686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96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diamond/>
        <p:sndAc>
          <p:stSnd>
            <p:snd r:embed="rId2" name="chimes.wav"/>
          </p:stSnd>
        </p:sndAc>
      </p:transition>
    </mc:Choice>
    <mc:Fallback xmlns="">
      <p:transition spd="slow">
        <p:diamond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470" y="-1"/>
            <a:ext cx="10347960" cy="686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528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diamond/>
        <p:sndAc>
          <p:stSnd>
            <p:snd r:embed="rId2" name="chimes.wav"/>
          </p:stSnd>
        </p:sndAc>
      </p:transition>
    </mc:Choice>
    <mc:Fallback xmlns="">
      <p:transition spd="slow">
        <p:diamond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15" y="-1"/>
            <a:ext cx="10323196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929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diamond/>
        <p:sndAc>
          <p:stSnd>
            <p:snd r:embed="rId2" name="bomb.wav"/>
          </p:stSnd>
        </p:sndAc>
      </p:transition>
    </mc:Choice>
    <mc:Fallback xmlns="">
      <p:transition spd="slow">
        <p:diamond/>
        <p:sndAc>
          <p:stSnd>
            <p:snd r:embed="rId4" name="bomb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" y="0"/>
            <a:ext cx="104012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46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2" name="wind.wav"/>
          </p:stSnd>
        </p:sndAc>
      </p:transition>
    </mc:Choice>
    <mc:Fallback xmlns="">
      <p:transition spd="slow">
        <p:split orient="vert"/>
        <p:sndAc>
          <p:stSnd>
            <p:snd r:embed="rId4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" y="0"/>
            <a:ext cx="104355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88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diamond/>
        <p:sndAc>
          <p:stSnd>
            <p:snd r:embed="rId2" name="chimes.wav"/>
          </p:stSnd>
        </p:sndAc>
      </p:transition>
    </mc:Choice>
    <mc:Fallback xmlns="">
      <p:transition spd="slow">
        <p:diamond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52" y="0"/>
            <a:ext cx="104308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7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/>
        <p:sndAc>
          <p:stSnd>
            <p:snd r:embed="rId2" name="laser.wav"/>
          </p:stSnd>
        </p:sndAc>
      </p:transition>
    </mc:Choice>
    <mc:Fallback xmlns="">
      <p:transition spd="slow">
        <p:fade/>
        <p:sndAc>
          <p:stSnd>
            <p:snd r:embed="rId4" name="laser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50" y="0"/>
            <a:ext cx="103212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460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2" name="whoosh.wav"/>
          </p:stSnd>
        </p:sndAc>
      </p:transition>
    </mc:Choice>
    <mc:Fallback xmlns="">
      <p:transition spd="slow">
        <p:circle/>
        <p:sndAc>
          <p:stSnd>
            <p:snd r:embed="rId4" name="whoosh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612" y="0"/>
            <a:ext cx="10407968" cy="684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61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diamond/>
        <p:sndAc>
          <p:stSnd>
            <p:snd r:embed="rId2" name="chimes.wav"/>
          </p:stSnd>
        </p:sndAc>
      </p:transition>
    </mc:Choice>
    <mc:Fallback xmlns="">
      <p:transition spd="slow">
        <p:diamond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70" y="0"/>
            <a:ext cx="104013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882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diamond/>
        <p:sndAc>
          <p:stSnd>
            <p:snd r:embed="rId2" name="explode.wav"/>
          </p:stSnd>
        </p:sndAc>
      </p:transition>
    </mc:Choice>
    <mc:Fallback xmlns="">
      <p:transition spd="slow">
        <p:diamond/>
        <p:sndAc>
          <p:stSnd>
            <p:snd r:embed="rId4" name="explod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" y="0"/>
            <a:ext cx="103670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523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diamond/>
        <p:sndAc>
          <p:stSnd>
            <p:snd r:embed="rId2" name="applause.wav"/>
          </p:stSnd>
        </p:sndAc>
      </p:transition>
    </mc:Choice>
    <mc:Fallback xmlns="">
      <p:transition spd="slow">
        <p:diamond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152</TotalTime>
  <Words>0</Words>
  <Application>Microsoft Office PowerPoint</Application>
  <PresentationFormat>와이드스크린</PresentationFormat>
  <Paragraphs>0</Paragraphs>
  <Slides>34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34</vt:i4>
      </vt:variant>
    </vt:vector>
  </HeadingPairs>
  <TitlesOfParts>
    <vt:vector size="37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24</cp:revision>
  <dcterms:created xsi:type="dcterms:W3CDTF">2024-01-22T06:42:32Z</dcterms:created>
  <dcterms:modified xsi:type="dcterms:W3CDTF">2024-02-06T01:12:30Z</dcterms:modified>
</cp:coreProperties>
</file>