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</p:sldIdLst>
  <p:sldSz cx="9144000" cy="6858000" type="screen4x3"/>
  <p:notesSz cx="6742113" cy="98726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9EE3718-5C8E-4D3B-8655-B1FEC8AE32FA}" type="datetimeFigureOut">
              <a:rPr lang="ko-KR" altLang="en-US" smtClean="0"/>
              <a:t>2015-08-05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BE7A93F-1E40-42B6-B922-670DD786AD3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843808" y="836712"/>
            <a:ext cx="3744416" cy="432048"/>
          </a:xfrm>
        </p:spPr>
        <p:txBody>
          <a:bodyPr>
            <a:noAutofit/>
          </a:bodyPr>
          <a:lstStyle/>
          <a:p>
            <a:pPr fontAlgn="base" latinLnBrk="0"/>
            <a:r>
              <a:rPr lang="ko-KR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목각파임B" panose="02030600000101010101" pitchFamily="18" charset="-127"/>
                <a:ea typeface="HY목각파임B" panose="02030600000101010101" pitchFamily="18" charset="-127"/>
              </a:rPr>
              <a:t>광복 </a:t>
            </a:r>
            <a:r>
              <a:rPr lang="en-US" altLang="ko-K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목각파임B" panose="02030600000101010101" pitchFamily="18" charset="-127"/>
                <a:ea typeface="HY목각파임B" panose="02030600000101010101" pitchFamily="18" charset="-127"/>
              </a:rPr>
              <a:t>70</a:t>
            </a:r>
            <a:r>
              <a:rPr lang="ko-KR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목각파임B" panose="02030600000101010101" pitchFamily="18" charset="-127"/>
                <a:ea typeface="HY목각파임B" panose="02030600000101010101" pitchFamily="18" charset="-127"/>
              </a:rPr>
              <a:t>주년을 맞이하여</a:t>
            </a: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목각파임B" panose="02030600000101010101" pitchFamily="18" charset="-127"/>
                <a:ea typeface="HY목각파임B" panose="02030600000101010101" pitchFamily="18" charset="-127"/>
              </a:rPr>
              <a:t> </a:t>
            </a:r>
            <a:endParaRPr lang="ko-KR" altLang="en-US" sz="2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5058"/>
            <a:ext cx="1979500" cy="108169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1072723" y="1340768"/>
            <a:ext cx="7747749" cy="1440160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fontAlgn="base" latinLnBrk="0"/>
            <a:r>
              <a:rPr lang="ko-KR" altLang="en-US" sz="4000" dirty="0" smtClean="0">
                <a:solidFill>
                  <a:srgbClr val="1E37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집집마다 </a:t>
            </a:r>
            <a:r>
              <a:rPr lang="en-US" altLang="ko-KR" sz="4000" dirty="0" smtClean="0">
                <a:solidFill>
                  <a:srgbClr val="1E37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8</a:t>
            </a:r>
            <a:r>
              <a:rPr lang="ko-KR" altLang="en-US" sz="4000" dirty="0" smtClean="0">
                <a:solidFill>
                  <a:srgbClr val="1E37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월 </a:t>
            </a:r>
            <a:r>
              <a:rPr lang="en-US" altLang="ko-KR" sz="4000" dirty="0" smtClean="0">
                <a:solidFill>
                  <a:srgbClr val="1E37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4000" dirty="0" smtClean="0">
                <a:solidFill>
                  <a:srgbClr val="1E37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일부터 </a:t>
            </a:r>
            <a:endParaRPr lang="en-US" altLang="ko-KR" sz="4000" dirty="0" smtClean="0">
              <a:solidFill>
                <a:srgbClr val="1E37B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fontAlgn="base" latinLnBrk="0"/>
            <a:r>
              <a:rPr lang="en-US" altLang="ko-KR" sz="4000" dirty="0" smtClean="0">
                <a:solidFill>
                  <a:srgbClr val="1E37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8</a:t>
            </a:r>
            <a:r>
              <a:rPr lang="ko-KR" altLang="en-US" sz="4000" dirty="0" smtClean="0">
                <a:solidFill>
                  <a:srgbClr val="1E37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월 </a:t>
            </a:r>
            <a:r>
              <a:rPr lang="en-US" altLang="ko-KR" sz="4000" dirty="0" smtClean="0">
                <a:solidFill>
                  <a:srgbClr val="1E37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15</a:t>
            </a:r>
            <a:r>
              <a:rPr lang="ko-KR" altLang="en-US" sz="4000" dirty="0" smtClean="0">
                <a:solidFill>
                  <a:srgbClr val="1E37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일까지 태극기를 답시다</a:t>
            </a:r>
            <a:r>
              <a:rPr lang="en-US" altLang="ko-KR" sz="4000" dirty="0" smtClean="0">
                <a:solidFill>
                  <a:srgbClr val="1E37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!</a:t>
            </a:r>
            <a:endParaRPr lang="ko-KR" altLang="en-US" sz="4000" dirty="0">
              <a:solidFill>
                <a:srgbClr val="1E37B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96952"/>
            <a:ext cx="3533793" cy="362440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제목 1"/>
          <p:cNvSpPr txBox="1">
            <a:spLocks/>
          </p:cNvSpPr>
          <p:nvPr/>
        </p:nvSpPr>
        <p:spPr>
          <a:xfrm>
            <a:off x="5148064" y="6021288"/>
            <a:ext cx="3744416" cy="4320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 rtl="0" eaLnBrk="1" latinLnBrk="1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fontAlgn="base" latinLnBrk="0"/>
            <a:r>
              <a:rPr lang="ko-KR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동녘B" panose="02030600000101010101" pitchFamily="18" charset="-127"/>
                <a:ea typeface="HY동녘B" panose="02030600000101010101" pitchFamily="18" charset="-127"/>
              </a:rPr>
              <a:t>예  천  군</a:t>
            </a:r>
            <a:endParaRPr lang="ko-KR" altLang="en-US" sz="2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4648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복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86</TotalTime>
  <Words>19</Words>
  <Application>Microsoft Office PowerPoint</Application>
  <PresentationFormat>화면 슬라이드 쇼(4:3)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태양</vt:lpstr>
      <vt:lpstr>광복 70주년을 맞이하여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예천군</dc:creator>
  <cp:lastModifiedBy>읍장님</cp:lastModifiedBy>
  <cp:revision>14</cp:revision>
  <cp:lastPrinted>2015-08-04T04:09:27Z</cp:lastPrinted>
  <dcterms:created xsi:type="dcterms:W3CDTF">2015-08-03T23:31:20Z</dcterms:created>
  <dcterms:modified xsi:type="dcterms:W3CDTF">2015-08-05T04:33:16Z</dcterms:modified>
</cp:coreProperties>
</file>